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4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95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85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57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6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81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10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73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0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64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41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462D-2FA1-450C-9374-1E03955834C6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3B519-AA7D-42EA-AE03-DA34DFAD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21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276741"/>
              </p:ext>
            </p:extLst>
          </p:nvPr>
        </p:nvGraphicFramePr>
        <p:xfrm>
          <a:off x="0" y="1263445"/>
          <a:ext cx="9144000" cy="55427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06678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ОБЪЕКТ</a:t>
                      </a: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</a:rPr>
                        <a:t> ИССЛЕДОВАНИЯ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МЕТОДЫ ИССЛЕДОВАНИЯ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РЕЗУЛЬТАТЫ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ЗАКЛЮЧЕНИЕ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104323">
                <a:tc rowSpan="3"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Текст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 в столбцах печатать шрифтом  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Arial,  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кегль 10</a:t>
                      </a:r>
                      <a:endParaRPr lang="ru-RU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Текст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 в столбцах печатать шрифтом  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Arial,  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кегль 10</a:t>
                      </a:r>
                      <a:endParaRPr lang="ru-RU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Текст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 в столбцах печатать шрифтом  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Arial,  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кегль 10</a:t>
                      </a:r>
                      <a:endParaRPr lang="ru-RU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800" dirty="0" smtClean="0"/>
                    </a:p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Возможно размещение рисунков в 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1-3 столбцах под текстами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Текст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 в столбцах печатать шрифтом  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Arial,  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кегль 10</a:t>
                      </a:r>
                      <a:endParaRPr lang="ru-RU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206678"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ЛИТЕРАТУРНЫЕ ССЫЛКИ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78201"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Список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 использованной литературы печатать шрифтом  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Arial,  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кегль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7314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Название постерного / устного доклада (шрифт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Arial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, кегль 16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Ф.И.О. докладчика и соавторов (шрифт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Arial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, кегль 14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Название организации, в которой выполнена работа, город, страна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(шрифт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Arial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, кегль 11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4487C4"/>
                </a:solidFill>
                <a:latin typeface="Arial" pitchFamily="34" charset="0"/>
                <a:cs typeface="Arial" pitchFamily="34" charset="0"/>
              </a:rPr>
              <a:t>(просьба соблюдать указанные шрифты)</a:t>
            </a:r>
            <a:endParaRPr lang="en-US" sz="1100" b="1" dirty="0">
              <a:solidFill>
                <a:srgbClr val="4487C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75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109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Уварова Елена Витальевна</dc:creator>
  <cp:lastModifiedBy>Юлий Шилкина</cp:lastModifiedBy>
  <cp:revision>8</cp:revision>
  <dcterms:created xsi:type="dcterms:W3CDTF">2013-03-21T07:31:43Z</dcterms:created>
  <dcterms:modified xsi:type="dcterms:W3CDTF">2015-09-02T08:18:29Z</dcterms:modified>
</cp:coreProperties>
</file>