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BB209-890C-48DA-BDD5-C8494FDAF6F8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023F9-2D8C-4121-8EDC-09565F49E4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90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1023F9-2D8C-4121-8EDC-09565F49E4B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43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95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85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57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6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81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0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33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60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64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41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462D-2FA1-450C-9374-1E03955834C6}" type="datetimeFigureOut">
              <a:rPr lang="ru-RU" smtClean="0"/>
              <a:pPr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3B519-AA7D-42EA-AE03-DA34DFADC6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21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6520"/>
              </p:ext>
            </p:extLst>
          </p:nvPr>
        </p:nvGraphicFramePr>
        <p:xfrm>
          <a:off x="35496" y="836713"/>
          <a:ext cx="9108504" cy="60212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0504"/>
                <a:gridCol w="2286000"/>
                <a:gridCol w="2376264"/>
                <a:gridCol w="2195736"/>
              </a:tblGrid>
              <a:tr h="223151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ОБЪЕКТ</a:t>
                      </a:r>
                      <a:r>
                        <a:rPr lang="ru-RU" sz="8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ИССЛЕДОВАНИЯ</a:t>
                      </a:r>
                      <a:endParaRPr lang="ru-RU" sz="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МЕТОДЫ ИССЛЕДОВАНИЯ</a:t>
                      </a:r>
                      <a:endParaRPr lang="ru-RU" sz="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РЕЗУЛЬТАТЫ</a:t>
                      </a:r>
                      <a:endParaRPr lang="ru-RU" sz="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ЗАКЛЮЧЕНИЕ</a:t>
                      </a:r>
                      <a:endParaRPr lang="ru-RU" sz="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890980"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(шрифт 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Calibri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, нежирный, 11)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(шрифт 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Calibri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, нежирный, 11)</a:t>
                      </a:r>
                    </a:p>
                    <a:p>
                      <a:endParaRPr lang="ru-RU" sz="1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endParaRPr lang="en-US" sz="1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(шрифт 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Calibri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, нежирный, 11, возможны рисунки, таблицы аналогичного шрифта)</a:t>
                      </a:r>
                    </a:p>
                    <a:p>
                      <a:endParaRPr lang="ru-RU" sz="1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(шрифт 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Calibri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, нежирный, 11)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23151"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ЛИТЕРАТУРНЫЕ ССЫЛКИ</a:t>
                      </a:r>
                      <a:endParaRPr lang="ru-RU" sz="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684004"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(шрифт </a:t>
                      </a: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Calibri</a:t>
                      </a:r>
                      <a:r>
                        <a:rPr lang="ru-RU" sz="8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, нежирный, 8)</a:t>
                      </a:r>
                    </a:p>
                    <a:p>
                      <a:endParaRPr lang="en-US" sz="800" dirty="0" smtClean="0">
                        <a:latin typeface="+mj-lt"/>
                        <a:cs typeface="Arial" pitchFamily="34" charset="0"/>
                      </a:endParaRPr>
                    </a:p>
                    <a:p>
                      <a:endParaRPr lang="en-US" sz="800" dirty="0" smtClean="0">
                        <a:latin typeface="+mj-lt"/>
                        <a:cs typeface="Arial" pitchFamily="34" charset="0"/>
                      </a:endParaRPr>
                    </a:p>
                    <a:p>
                      <a:endParaRPr lang="en-US" sz="800" dirty="0" smtClean="0">
                        <a:latin typeface="+mj-lt"/>
                        <a:cs typeface="Arial" pitchFamily="34" charset="0"/>
                      </a:endParaRPr>
                    </a:p>
                    <a:p>
                      <a:endParaRPr lang="en-US" sz="800" dirty="0" smtClean="0">
                        <a:latin typeface="+mj-lt"/>
                        <a:cs typeface="Arial" pitchFamily="34" charset="0"/>
                      </a:endParaRPr>
                    </a:p>
                    <a:p>
                      <a:endParaRPr lang="en-US" sz="800" dirty="0" smtClean="0">
                        <a:latin typeface="+mj-lt"/>
                        <a:cs typeface="Arial" pitchFamily="34" charset="0"/>
                      </a:endParaRPr>
                    </a:p>
                    <a:p>
                      <a:endParaRPr lang="en-US" sz="800" dirty="0" smtClean="0">
                        <a:latin typeface="+mj-lt"/>
                        <a:cs typeface="Arial" pitchFamily="34" charset="0"/>
                      </a:endParaRPr>
                    </a:p>
                    <a:p>
                      <a:endParaRPr lang="en-US" sz="800" dirty="0" smtClean="0">
                        <a:latin typeface="+mj-lt"/>
                      </a:endParaRPr>
                    </a:p>
                    <a:p>
                      <a:endParaRPr lang="en-US" sz="800" dirty="0" smtClean="0">
                        <a:latin typeface="+mj-lt"/>
                      </a:endParaRPr>
                    </a:p>
                    <a:p>
                      <a:endParaRPr lang="en-US" sz="800" dirty="0" smtClean="0">
                        <a:latin typeface="+mj-lt"/>
                      </a:endParaRPr>
                    </a:p>
                    <a:p>
                      <a:endParaRPr lang="en-US" sz="800" dirty="0" smtClean="0">
                        <a:latin typeface="+mj-lt"/>
                      </a:endParaRPr>
                    </a:p>
                    <a:p>
                      <a:endParaRPr lang="ru-RU" sz="8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731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+mj-lt"/>
                <a:cs typeface="Arial" pitchFamily="34" charset="0"/>
              </a:rPr>
              <a:t>Название (шрифт </a:t>
            </a:r>
            <a:r>
              <a:rPr lang="en-US" sz="1600" b="1" dirty="0" smtClean="0">
                <a:latin typeface="+mj-lt"/>
                <a:cs typeface="Arial" pitchFamily="34" charset="0"/>
              </a:rPr>
              <a:t>Calibri</a:t>
            </a:r>
            <a:r>
              <a:rPr lang="ru-RU" sz="1600" b="1" dirty="0" smtClean="0">
                <a:latin typeface="+mj-lt"/>
                <a:cs typeface="Arial" pitchFamily="34" charset="0"/>
              </a:rPr>
              <a:t>, жирный, 16)</a:t>
            </a:r>
          </a:p>
          <a:p>
            <a:pPr algn="ctr"/>
            <a:r>
              <a:rPr lang="ru-RU" sz="1600" dirty="0" smtClean="0">
                <a:latin typeface="+mj-lt"/>
                <a:cs typeface="Arial" pitchFamily="34" charset="0"/>
              </a:rPr>
              <a:t>Фамилия И.О. авторов </a:t>
            </a:r>
            <a:r>
              <a:rPr lang="ru-RU" sz="1400" dirty="0" smtClean="0">
                <a:cs typeface="Arial" pitchFamily="34" charset="0"/>
              </a:rPr>
              <a:t>(</a:t>
            </a:r>
            <a:r>
              <a:rPr lang="ru-RU" sz="1400" dirty="0">
                <a:cs typeface="Arial" pitchFamily="34" charset="0"/>
              </a:rPr>
              <a:t>шрифт </a:t>
            </a:r>
            <a:r>
              <a:rPr lang="en-US" sz="1400" dirty="0">
                <a:cs typeface="Arial" pitchFamily="34" charset="0"/>
              </a:rPr>
              <a:t>Calibri</a:t>
            </a:r>
            <a:r>
              <a:rPr lang="ru-RU" sz="1400" dirty="0">
                <a:cs typeface="Arial" pitchFamily="34" charset="0"/>
              </a:rPr>
              <a:t>, </a:t>
            </a:r>
            <a:r>
              <a:rPr lang="ru-RU" sz="1400" dirty="0" smtClean="0">
                <a:cs typeface="Arial" pitchFamily="34" charset="0"/>
              </a:rPr>
              <a:t>нежирный</a:t>
            </a:r>
            <a:r>
              <a:rPr lang="ru-RU" sz="1400" dirty="0">
                <a:cs typeface="Arial" pitchFamily="34" charset="0"/>
              </a:rPr>
              <a:t>, 16)</a:t>
            </a:r>
          </a:p>
          <a:p>
            <a:pPr algn="ctr"/>
            <a:r>
              <a:rPr lang="ru-RU" sz="1100" dirty="0" smtClean="0">
                <a:latin typeface="+mj-lt"/>
                <a:cs typeface="Arial" pitchFamily="34" charset="0"/>
              </a:rPr>
              <a:t>Название учреждения/кафедры </a:t>
            </a:r>
            <a:r>
              <a:rPr lang="ru-RU" sz="1100" dirty="0" smtClean="0">
                <a:cs typeface="Arial" pitchFamily="34" charset="0"/>
              </a:rPr>
              <a:t>(</a:t>
            </a:r>
            <a:r>
              <a:rPr lang="ru-RU" sz="1100" dirty="0">
                <a:cs typeface="Arial" pitchFamily="34" charset="0"/>
              </a:rPr>
              <a:t>шрифт </a:t>
            </a:r>
            <a:r>
              <a:rPr lang="en-US" sz="1100" dirty="0">
                <a:cs typeface="Arial" pitchFamily="34" charset="0"/>
              </a:rPr>
              <a:t>Calibri</a:t>
            </a:r>
            <a:r>
              <a:rPr lang="ru-RU" sz="1100" dirty="0">
                <a:cs typeface="Arial" pitchFamily="34" charset="0"/>
              </a:rPr>
              <a:t>, </a:t>
            </a:r>
            <a:r>
              <a:rPr lang="ru-RU" sz="1100" dirty="0" smtClean="0">
                <a:cs typeface="Arial" pitchFamily="34" charset="0"/>
              </a:rPr>
              <a:t>нежирный</a:t>
            </a:r>
            <a:r>
              <a:rPr lang="ru-RU" sz="1100" dirty="0">
                <a:cs typeface="Arial" pitchFamily="34" charset="0"/>
              </a:rPr>
              <a:t>, </a:t>
            </a:r>
            <a:r>
              <a:rPr lang="ru-RU" sz="1100" dirty="0" smtClean="0">
                <a:cs typeface="Arial" pitchFamily="34" charset="0"/>
              </a:rPr>
              <a:t>11)</a:t>
            </a:r>
            <a:endParaRPr lang="ru-RU" sz="1100" dirty="0">
              <a:cs typeface="Arial" pitchFamily="34" charset="0"/>
            </a:endParaRPr>
          </a:p>
          <a:p>
            <a:pPr algn="ctr"/>
            <a:endParaRPr lang="ru-RU" sz="11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7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87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Уварова Елена Витальевна</dc:creator>
  <cp:lastModifiedBy>Уварова Елена Витальевна</cp:lastModifiedBy>
  <cp:revision>21</cp:revision>
  <dcterms:created xsi:type="dcterms:W3CDTF">2013-03-21T07:31:43Z</dcterms:created>
  <dcterms:modified xsi:type="dcterms:W3CDTF">2015-09-11T09:01:49Z</dcterms:modified>
</cp:coreProperties>
</file>