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8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2BB209-890C-48DA-BDD5-C8494FDAF6F8}" type="datetimeFigureOut">
              <a:rPr lang="ru-RU" smtClean="0"/>
              <a:pPr/>
              <a:t>11.09.2015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1023F9-2D8C-4121-8EDC-09565F49E4B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69045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1023F9-2D8C-4121-8EDC-09565F49E4BD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9462D-2FA1-450C-9374-1E03955834C6}" type="datetimeFigureOut">
              <a:rPr lang="ru-RU" smtClean="0"/>
              <a:pPr/>
              <a:t>11.09.2015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3B519-AA7D-42EA-AE03-DA34DFADC64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5430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9462D-2FA1-450C-9374-1E03955834C6}" type="datetimeFigureOut">
              <a:rPr lang="ru-RU" smtClean="0"/>
              <a:pPr/>
              <a:t>11.09.2015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3B519-AA7D-42EA-AE03-DA34DFADC64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99535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9462D-2FA1-450C-9374-1E03955834C6}" type="datetimeFigureOut">
              <a:rPr lang="ru-RU" smtClean="0"/>
              <a:pPr/>
              <a:t>11.09.2015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3B519-AA7D-42EA-AE03-DA34DFADC64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68534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9462D-2FA1-450C-9374-1E03955834C6}" type="datetimeFigureOut">
              <a:rPr lang="ru-RU" smtClean="0"/>
              <a:pPr/>
              <a:t>11.09.2015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3B519-AA7D-42EA-AE03-DA34DFADC64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55788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9462D-2FA1-450C-9374-1E03955834C6}" type="datetimeFigureOut">
              <a:rPr lang="ru-RU" smtClean="0"/>
              <a:pPr/>
              <a:t>11.09.2015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3B519-AA7D-42EA-AE03-DA34DFADC64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74621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9462D-2FA1-450C-9374-1E03955834C6}" type="datetimeFigureOut">
              <a:rPr lang="ru-RU" smtClean="0"/>
              <a:pPr/>
              <a:t>11.09.2015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3B519-AA7D-42EA-AE03-DA34DFADC64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18152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9462D-2FA1-450C-9374-1E03955834C6}" type="datetimeFigureOut">
              <a:rPr lang="ru-RU" smtClean="0"/>
              <a:pPr/>
              <a:t>11.09.2015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3B519-AA7D-42EA-AE03-DA34DFADC64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71045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9462D-2FA1-450C-9374-1E03955834C6}" type="datetimeFigureOut">
              <a:rPr lang="ru-RU" smtClean="0"/>
              <a:pPr/>
              <a:t>11.09.2015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3B519-AA7D-42EA-AE03-DA34DFADC64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17338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9462D-2FA1-450C-9374-1E03955834C6}" type="datetimeFigureOut">
              <a:rPr lang="ru-RU" smtClean="0"/>
              <a:pPr/>
              <a:t>11.09.2015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3B519-AA7D-42EA-AE03-DA34DFADC64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26073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9462D-2FA1-450C-9374-1E03955834C6}" type="datetimeFigureOut">
              <a:rPr lang="ru-RU" smtClean="0"/>
              <a:pPr/>
              <a:t>11.09.2015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3B519-AA7D-42EA-AE03-DA34DFADC64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16402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9462D-2FA1-450C-9374-1E03955834C6}" type="datetimeFigureOut">
              <a:rPr lang="ru-RU" smtClean="0"/>
              <a:pPr/>
              <a:t>11.09.2015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3B519-AA7D-42EA-AE03-DA34DFADC64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8410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59462D-2FA1-450C-9374-1E03955834C6}" type="datetimeFigureOut">
              <a:rPr lang="ru-RU" smtClean="0"/>
              <a:pPr/>
              <a:t>11.09.2015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A3B519-AA7D-42EA-AE03-DA34DFADC64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1217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616520"/>
              </p:ext>
            </p:extLst>
          </p:nvPr>
        </p:nvGraphicFramePr>
        <p:xfrm>
          <a:off x="35496" y="836713"/>
          <a:ext cx="9108504" cy="602128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50504"/>
                <a:gridCol w="2286000"/>
                <a:gridCol w="2376264"/>
                <a:gridCol w="2195736"/>
              </a:tblGrid>
              <a:tr h="223151">
                <a:tc>
                  <a:txBody>
                    <a:bodyPr/>
                    <a:lstStyle/>
                    <a:p>
                      <a:pPr algn="ctr"/>
                      <a:r>
                        <a:rPr lang="ru-RU" sz="800" b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ОБЪЕКТ</a:t>
                      </a:r>
                      <a:r>
                        <a:rPr lang="ru-RU" sz="800" b="1" baseline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 ИССЛЕДОВАНИЯ</a:t>
                      </a:r>
                      <a:endParaRPr lang="ru-RU" sz="8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МЕТОДЫ ИССЛЕДОВАНИЯ</a:t>
                      </a:r>
                      <a:endParaRPr lang="ru-RU" sz="8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РЕЗУЛЬТАТЫ</a:t>
                      </a:r>
                      <a:endParaRPr lang="ru-RU" sz="8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ЗАКЛЮЧЕНИЕ</a:t>
                      </a:r>
                      <a:endParaRPr lang="ru-RU" sz="8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1890980">
                <a:tc rowSpan="3">
                  <a:txBody>
                    <a:bodyPr/>
                    <a:lstStyle/>
                    <a:p>
                      <a:pPr algn="ctr"/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(шрифт </a:t>
                      </a:r>
                      <a:r>
                        <a:rPr lang="en-US" sz="10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Calibri</a:t>
                      </a:r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, нежирный, 11)</a:t>
                      </a:r>
                      <a:endParaRPr lang="ru-RU" sz="10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(шрифт </a:t>
                      </a:r>
                      <a:r>
                        <a:rPr lang="en-US" sz="10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Calibri</a:t>
                      </a:r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, нежирный, 11)</a:t>
                      </a:r>
                    </a:p>
                    <a:p>
                      <a:endParaRPr lang="ru-RU" sz="1000" kern="1200" dirty="0" smtClean="0">
                        <a:solidFill>
                          <a:schemeClr val="tx1"/>
                        </a:solidFill>
                        <a:latin typeface="+mj-lt"/>
                        <a:ea typeface="+mn-ea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 rowSpan="3">
                  <a:txBody>
                    <a:bodyPr/>
                    <a:lstStyle/>
                    <a:p>
                      <a:endParaRPr lang="en-US" sz="1000" kern="1200" dirty="0" smtClean="0">
                        <a:solidFill>
                          <a:schemeClr val="tx1"/>
                        </a:solidFill>
                        <a:latin typeface="+mj-lt"/>
                        <a:ea typeface="+mn-ea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(шрифт </a:t>
                      </a:r>
                      <a:r>
                        <a:rPr lang="en-US" sz="10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Calibri</a:t>
                      </a:r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, нежирный, 11, возможны рисунки, таблицы аналогичного шрифта)</a:t>
                      </a:r>
                    </a:p>
                    <a:p>
                      <a:endParaRPr lang="ru-RU" sz="100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(шрифт </a:t>
                      </a:r>
                      <a:r>
                        <a:rPr lang="en-US" sz="10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Calibri</a:t>
                      </a:r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, нежирный, 11)</a:t>
                      </a:r>
                      <a:endParaRPr lang="ru-RU" sz="10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</a:tr>
              <a:tr h="223151">
                <a:tc vMerge="1">
                  <a:txBody>
                    <a:bodyPr/>
                    <a:lstStyle/>
                    <a:p>
                      <a:endParaRPr lang="ru-RU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ЛИТЕРАТУРНЫЕ ССЫЛКИ</a:t>
                      </a:r>
                      <a:endParaRPr lang="ru-RU" sz="8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3684004">
                <a:tc vMerge="1">
                  <a:txBody>
                    <a:bodyPr/>
                    <a:lstStyle/>
                    <a:p>
                      <a:endParaRPr lang="ru-RU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(шрифт </a:t>
                      </a:r>
                      <a:r>
                        <a:rPr lang="en-US" sz="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Calibri</a:t>
                      </a:r>
                      <a:r>
                        <a:rPr lang="ru-RU" sz="800" b="0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, нежирный, 8)</a:t>
                      </a:r>
                    </a:p>
                    <a:p>
                      <a:endParaRPr lang="en-US" sz="800" dirty="0" smtClean="0">
                        <a:latin typeface="+mj-lt"/>
                        <a:cs typeface="Arial" pitchFamily="34" charset="0"/>
                      </a:endParaRPr>
                    </a:p>
                    <a:p>
                      <a:endParaRPr lang="en-US" sz="800" dirty="0" smtClean="0">
                        <a:latin typeface="+mj-lt"/>
                        <a:cs typeface="Arial" pitchFamily="34" charset="0"/>
                      </a:endParaRPr>
                    </a:p>
                    <a:p>
                      <a:endParaRPr lang="en-US" sz="800" dirty="0" smtClean="0">
                        <a:latin typeface="+mj-lt"/>
                        <a:cs typeface="Arial" pitchFamily="34" charset="0"/>
                      </a:endParaRPr>
                    </a:p>
                    <a:p>
                      <a:endParaRPr lang="en-US" sz="800" dirty="0" smtClean="0">
                        <a:latin typeface="+mj-lt"/>
                        <a:cs typeface="Arial" pitchFamily="34" charset="0"/>
                      </a:endParaRPr>
                    </a:p>
                    <a:p>
                      <a:endParaRPr lang="en-US" sz="800" dirty="0" smtClean="0">
                        <a:latin typeface="+mj-lt"/>
                        <a:cs typeface="Arial" pitchFamily="34" charset="0"/>
                      </a:endParaRPr>
                    </a:p>
                    <a:p>
                      <a:endParaRPr lang="en-US" sz="800" dirty="0" smtClean="0">
                        <a:latin typeface="+mj-lt"/>
                        <a:cs typeface="Arial" pitchFamily="34" charset="0"/>
                      </a:endParaRPr>
                    </a:p>
                    <a:p>
                      <a:endParaRPr lang="en-US" sz="800" dirty="0" smtClean="0">
                        <a:latin typeface="+mj-lt"/>
                      </a:endParaRPr>
                    </a:p>
                    <a:p>
                      <a:endParaRPr lang="en-US" sz="800" dirty="0" smtClean="0">
                        <a:latin typeface="+mj-lt"/>
                      </a:endParaRPr>
                    </a:p>
                    <a:p>
                      <a:endParaRPr lang="en-US" sz="800" dirty="0" smtClean="0">
                        <a:latin typeface="+mj-lt"/>
                      </a:endParaRPr>
                    </a:p>
                    <a:p>
                      <a:endParaRPr lang="en-US" sz="800" dirty="0" smtClean="0">
                        <a:latin typeface="+mj-lt"/>
                      </a:endParaRPr>
                    </a:p>
                    <a:p>
                      <a:endParaRPr lang="ru-RU" sz="8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0" y="7314"/>
            <a:ext cx="9144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latin typeface="+mj-lt"/>
                <a:cs typeface="Arial" pitchFamily="34" charset="0"/>
              </a:rPr>
              <a:t>Название (шрифт </a:t>
            </a:r>
            <a:r>
              <a:rPr lang="en-US" sz="1600" b="1" dirty="0" smtClean="0">
                <a:latin typeface="+mj-lt"/>
                <a:cs typeface="Arial" pitchFamily="34" charset="0"/>
              </a:rPr>
              <a:t>Calibri</a:t>
            </a:r>
            <a:r>
              <a:rPr lang="ru-RU" sz="1600" b="1" dirty="0" smtClean="0">
                <a:latin typeface="+mj-lt"/>
                <a:cs typeface="Arial" pitchFamily="34" charset="0"/>
              </a:rPr>
              <a:t>, жирный, 16)</a:t>
            </a:r>
          </a:p>
          <a:p>
            <a:pPr algn="ctr"/>
            <a:r>
              <a:rPr lang="ru-RU" sz="1600" dirty="0" smtClean="0">
                <a:latin typeface="+mj-lt"/>
                <a:cs typeface="Arial" pitchFamily="34" charset="0"/>
              </a:rPr>
              <a:t>Фамилия И.О. авторов </a:t>
            </a:r>
            <a:r>
              <a:rPr lang="ru-RU" sz="1400" dirty="0" smtClean="0">
                <a:cs typeface="Arial" pitchFamily="34" charset="0"/>
              </a:rPr>
              <a:t>(</a:t>
            </a:r>
            <a:r>
              <a:rPr lang="ru-RU" sz="1400" dirty="0">
                <a:cs typeface="Arial" pitchFamily="34" charset="0"/>
              </a:rPr>
              <a:t>шрифт </a:t>
            </a:r>
            <a:r>
              <a:rPr lang="en-US" sz="1400" dirty="0">
                <a:cs typeface="Arial" pitchFamily="34" charset="0"/>
              </a:rPr>
              <a:t>Calibri</a:t>
            </a:r>
            <a:r>
              <a:rPr lang="ru-RU" sz="1400" dirty="0">
                <a:cs typeface="Arial" pitchFamily="34" charset="0"/>
              </a:rPr>
              <a:t>, </a:t>
            </a:r>
            <a:r>
              <a:rPr lang="ru-RU" sz="1400" dirty="0" smtClean="0">
                <a:cs typeface="Arial" pitchFamily="34" charset="0"/>
              </a:rPr>
              <a:t>нежирный</a:t>
            </a:r>
            <a:r>
              <a:rPr lang="ru-RU" sz="1400" dirty="0">
                <a:cs typeface="Arial" pitchFamily="34" charset="0"/>
              </a:rPr>
              <a:t>, 16)</a:t>
            </a:r>
          </a:p>
          <a:p>
            <a:pPr algn="ctr"/>
            <a:r>
              <a:rPr lang="ru-RU" sz="1100" dirty="0" smtClean="0">
                <a:latin typeface="+mj-lt"/>
                <a:cs typeface="Arial" pitchFamily="34" charset="0"/>
              </a:rPr>
              <a:t>Название учреждения/кафедры </a:t>
            </a:r>
            <a:r>
              <a:rPr lang="ru-RU" sz="1100" dirty="0" smtClean="0">
                <a:cs typeface="Arial" pitchFamily="34" charset="0"/>
              </a:rPr>
              <a:t>(</a:t>
            </a:r>
            <a:r>
              <a:rPr lang="ru-RU" sz="1100" dirty="0">
                <a:cs typeface="Arial" pitchFamily="34" charset="0"/>
              </a:rPr>
              <a:t>шрифт </a:t>
            </a:r>
            <a:r>
              <a:rPr lang="en-US" sz="1100" dirty="0">
                <a:cs typeface="Arial" pitchFamily="34" charset="0"/>
              </a:rPr>
              <a:t>Calibri</a:t>
            </a:r>
            <a:r>
              <a:rPr lang="ru-RU" sz="1100" dirty="0">
                <a:cs typeface="Arial" pitchFamily="34" charset="0"/>
              </a:rPr>
              <a:t>, </a:t>
            </a:r>
            <a:r>
              <a:rPr lang="ru-RU" sz="1100" dirty="0" smtClean="0">
                <a:cs typeface="Arial" pitchFamily="34" charset="0"/>
              </a:rPr>
              <a:t>нежирный</a:t>
            </a:r>
            <a:r>
              <a:rPr lang="ru-RU" sz="1100" dirty="0">
                <a:cs typeface="Arial" pitchFamily="34" charset="0"/>
              </a:rPr>
              <a:t>, </a:t>
            </a:r>
            <a:r>
              <a:rPr lang="ru-RU" sz="1100" dirty="0" smtClean="0">
                <a:cs typeface="Arial" pitchFamily="34" charset="0"/>
              </a:rPr>
              <a:t>11)</a:t>
            </a:r>
            <a:endParaRPr lang="ru-RU" sz="1100" dirty="0">
              <a:cs typeface="Arial" pitchFamily="34" charset="0"/>
            </a:endParaRPr>
          </a:p>
          <a:p>
            <a:pPr algn="ctr"/>
            <a:endParaRPr lang="ru-RU" sz="1100" dirty="0">
              <a:latin typeface="+mj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7752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87</Words>
  <Application>Microsoft Office PowerPoint</Application>
  <PresentationFormat>Экран (4:3)</PresentationFormat>
  <Paragraphs>24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Уварова Елена Витальевна</dc:creator>
  <cp:lastModifiedBy>Уварова Елена Витальевна</cp:lastModifiedBy>
  <cp:revision>21</cp:revision>
  <dcterms:created xsi:type="dcterms:W3CDTF">2013-03-21T07:31:43Z</dcterms:created>
  <dcterms:modified xsi:type="dcterms:W3CDTF">2015-09-11T09:01:49Z</dcterms:modified>
</cp:coreProperties>
</file>